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547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8/21/22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8/21/22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8/21/22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8/21/22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8/21/22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8/21/22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8/21/22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8/21/22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8/21/22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8/21/22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8/21/22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8/21/22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8/21/22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8/21/22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5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1002276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239307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  <a:blipFill>
                <a:blip r:embed="rId2"/>
                <a:stretch>
                  <a:fillRect l="-443" t="-13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10345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9444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12903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5098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31481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7536</TotalTime>
  <Words>12804</Words>
  <Application>Microsoft Macintosh PowerPoint</Application>
  <PresentationFormat>Widescreen</PresentationFormat>
  <Paragraphs>2229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1033</cp:revision>
  <cp:lastPrinted>2022-02-06T20:22:05Z</cp:lastPrinted>
  <dcterms:created xsi:type="dcterms:W3CDTF">2021-07-06T18:24:07Z</dcterms:created>
  <dcterms:modified xsi:type="dcterms:W3CDTF">2022-08-21T21:51:28Z</dcterms:modified>
  <cp:category/>
</cp:coreProperties>
</file>